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</p:sldIdLst>
  <p:sldSz cx="26938288" cy="1905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6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>
        <p:scale>
          <a:sx n="20" d="100"/>
          <a:sy n="20" d="100"/>
        </p:scale>
        <p:origin x="2850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0372" y="3117675"/>
            <a:ext cx="22897545" cy="6632222"/>
          </a:xfrm>
        </p:spPr>
        <p:txBody>
          <a:bodyPr anchor="b"/>
          <a:lstStyle>
            <a:lvl1pPr algn="ctr">
              <a:defRPr sz="16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7286" y="10005661"/>
            <a:ext cx="20203716" cy="4599339"/>
          </a:xfrm>
        </p:spPr>
        <p:txBody>
          <a:bodyPr/>
          <a:lstStyle>
            <a:lvl1pPr marL="0" indent="0" algn="ctr">
              <a:buNone/>
              <a:defRPr sz="6667"/>
            </a:lvl1pPr>
            <a:lvl2pPr marL="1270010" indent="0" algn="ctr">
              <a:buNone/>
              <a:defRPr sz="5556"/>
            </a:lvl2pPr>
            <a:lvl3pPr marL="2540020" indent="0" algn="ctr">
              <a:buNone/>
              <a:defRPr sz="5000"/>
            </a:lvl3pPr>
            <a:lvl4pPr marL="3810030" indent="0" algn="ctr">
              <a:buNone/>
              <a:defRPr sz="4444"/>
            </a:lvl4pPr>
            <a:lvl5pPr marL="5080041" indent="0" algn="ctr">
              <a:buNone/>
              <a:defRPr sz="4444"/>
            </a:lvl5pPr>
            <a:lvl6pPr marL="6350051" indent="0" algn="ctr">
              <a:buNone/>
              <a:defRPr sz="4444"/>
            </a:lvl6pPr>
            <a:lvl7pPr marL="7620061" indent="0" algn="ctr">
              <a:buNone/>
              <a:defRPr sz="4444"/>
            </a:lvl7pPr>
            <a:lvl8pPr marL="8890071" indent="0" algn="ctr">
              <a:buNone/>
              <a:defRPr sz="4444"/>
            </a:lvl8pPr>
            <a:lvl9pPr marL="10160081" indent="0" algn="ctr">
              <a:buNone/>
              <a:defRPr sz="444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5B40-E6FF-40EB-BAD6-452698CCBDA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781A-913F-4C3B-8D37-458898E6E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7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5B40-E6FF-40EB-BAD6-452698CCBDA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781A-913F-4C3B-8D37-458898E6E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03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277714" y="1014236"/>
            <a:ext cx="5808568" cy="161439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52009" y="1014236"/>
            <a:ext cx="17088976" cy="161439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5B40-E6FF-40EB-BAD6-452698CCBDA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781A-913F-4C3B-8D37-458898E6E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4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5B40-E6FF-40EB-BAD6-452698CCBDA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781A-913F-4C3B-8D37-458898E6E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5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979" y="4749277"/>
            <a:ext cx="23234273" cy="7924269"/>
          </a:xfrm>
        </p:spPr>
        <p:txBody>
          <a:bodyPr anchor="b"/>
          <a:lstStyle>
            <a:lvl1pPr>
              <a:defRPr sz="16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7979" y="12748513"/>
            <a:ext cx="23234273" cy="4167186"/>
          </a:xfrm>
        </p:spPr>
        <p:txBody>
          <a:bodyPr/>
          <a:lstStyle>
            <a:lvl1pPr marL="0" indent="0">
              <a:buNone/>
              <a:defRPr sz="6667">
                <a:solidFill>
                  <a:schemeClr val="tx1"/>
                </a:solidFill>
              </a:defRPr>
            </a:lvl1pPr>
            <a:lvl2pPr marL="1270010" indent="0">
              <a:buNone/>
              <a:defRPr sz="5556">
                <a:solidFill>
                  <a:schemeClr val="tx1">
                    <a:tint val="75000"/>
                  </a:schemeClr>
                </a:solidFill>
              </a:defRPr>
            </a:lvl2pPr>
            <a:lvl3pPr marL="254002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3pPr>
            <a:lvl4pPr marL="3810030" indent="0">
              <a:buNone/>
              <a:defRPr sz="4444">
                <a:solidFill>
                  <a:schemeClr val="tx1">
                    <a:tint val="75000"/>
                  </a:schemeClr>
                </a:solidFill>
              </a:defRPr>
            </a:lvl4pPr>
            <a:lvl5pPr marL="5080041" indent="0">
              <a:buNone/>
              <a:defRPr sz="4444">
                <a:solidFill>
                  <a:schemeClr val="tx1">
                    <a:tint val="75000"/>
                  </a:schemeClr>
                </a:solidFill>
              </a:defRPr>
            </a:lvl5pPr>
            <a:lvl6pPr marL="6350051" indent="0">
              <a:buNone/>
              <a:defRPr sz="4444">
                <a:solidFill>
                  <a:schemeClr val="tx1">
                    <a:tint val="75000"/>
                  </a:schemeClr>
                </a:solidFill>
              </a:defRPr>
            </a:lvl6pPr>
            <a:lvl7pPr marL="7620061" indent="0">
              <a:buNone/>
              <a:defRPr sz="4444">
                <a:solidFill>
                  <a:schemeClr val="tx1">
                    <a:tint val="75000"/>
                  </a:schemeClr>
                </a:solidFill>
              </a:defRPr>
            </a:lvl7pPr>
            <a:lvl8pPr marL="8890071" indent="0">
              <a:buNone/>
              <a:defRPr sz="4444">
                <a:solidFill>
                  <a:schemeClr val="tx1">
                    <a:tint val="75000"/>
                  </a:schemeClr>
                </a:solidFill>
              </a:defRPr>
            </a:lvl8pPr>
            <a:lvl9pPr marL="10160081" indent="0">
              <a:buNone/>
              <a:defRPr sz="44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5B40-E6FF-40EB-BAD6-452698CCBDA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781A-913F-4C3B-8D37-458898E6E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6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52008" y="5071181"/>
            <a:ext cx="11448772" cy="12087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37509" y="5071181"/>
            <a:ext cx="11448772" cy="12087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5B40-E6FF-40EB-BAD6-452698CCBDA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781A-913F-4C3B-8D37-458898E6E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6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516" y="1014241"/>
            <a:ext cx="23234273" cy="36821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5519" y="4669897"/>
            <a:ext cx="11396157" cy="2288644"/>
          </a:xfrm>
        </p:spPr>
        <p:txBody>
          <a:bodyPr anchor="b"/>
          <a:lstStyle>
            <a:lvl1pPr marL="0" indent="0">
              <a:buNone/>
              <a:defRPr sz="6667" b="1"/>
            </a:lvl1pPr>
            <a:lvl2pPr marL="1270010" indent="0">
              <a:buNone/>
              <a:defRPr sz="5556" b="1"/>
            </a:lvl2pPr>
            <a:lvl3pPr marL="2540020" indent="0">
              <a:buNone/>
              <a:defRPr sz="5000" b="1"/>
            </a:lvl3pPr>
            <a:lvl4pPr marL="3810030" indent="0">
              <a:buNone/>
              <a:defRPr sz="4444" b="1"/>
            </a:lvl4pPr>
            <a:lvl5pPr marL="5080041" indent="0">
              <a:buNone/>
              <a:defRPr sz="4444" b="1"/>
            </a:lvl5pPr>
            <a:lvl6pPr marL="6350051" indent="0">
              <a:buNone/>
              <a:defRPr sz="4444" b="1"/>
            </a:lvl6pPr>
            <a:lvl7pPr marL="7620061" indent="0">
              <a:buNone/>
              <a:defRPr sz="4444" b="1"/>
            </a:lvl7pPr>
            <a:lvl8pPr marL="8890071" indent="0">
              <a:buNone/>
              <a:defRPr sz="4444" b="1"/>
            </a:lvl8pPr>
            <a:lvl9pPr marL="10160081" indent="0">
              <a:buNone/>
              <a:defRPr sz="44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5519" y="6958542"/>
            <a:ext cx="11396157" cy="102349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637510" y="4669897"/>
            <a:ext cx="11452281" cy="2288644"/>
          </a:xfrm>
        </p:spPr>
        <p:txBody>
          <a:bodyPr anchor="b"/>
          <a:lstStyle>
            <a:lvl1pPr marL="0" indent="0">
              <a:buNone/>
              <a:defRPr sz="6667" b="1"/>
            </a:lvl1pPr>
            <a:lvl2pPr marL="1270010" indent="0">
              <a:buNone/>
              <a:defRPr sz="5556" b="1"/>
            </a:lvl2pPr>
            <a:lvl3pPr marL="2540020" indent="0">
              <a:buNone/>
              <a:defRPr sz="5000" b="1"/>
            </a:lvl3pPr>
            <a:lvl4pPr marL="3810030" indent="0">
              <a:buNone/>
              <a:defRPr sz="4444" b="1"/>
            </a:lvl4pPr>
            <a:lvl5pPr marL="5080041" indent="0">
              <a:buNone/>
              <a:defRPr sz="4444" b="1"/>
            </a:lvl5pPr>
            <a:lvl6pPr marL="6350051" indent="0">
              <a:buNone/>
              <a:defRPr sz="4444" b="1"/>
            </a:lvl6pPr>
            <a:lvl7pPr marL="7620061" indent="0">
              <a:buNone/>
              <a:defRPr sz="4444" b="1"/>
            </a:lvl7pPr>
            <a:lvl8pPr marL="8890071" indent="0">
              <a:buNone/>
              <a:defRPr sz="4444" b="1"/>
            </a:lvl8pPr>
            <a:lvl9pPr marL="10160081" indent="0">
              <a:buNone/>
              <a:defRPr sz="44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637510" y="6958542"/>
            <a:ext cx="11452281" cy="102349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5B40-E6FF-40EB-BAD6-452698CCBDA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781A-913F-4C3B-8D37-458898E6E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6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5B40-E6FF-40EB-BAD6-452698CCBDA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781A-913F-4C3B-8D37-458898E6E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4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5B40-E6FF-40EB-BAD6-452698CCBDA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781A-913F-4C3B-8D37-458898E6E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0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516" y="1270000"/>
            <a:ext cx="8688299" cy="4445000"/>
          </a:xfrm>
        </p:spPr>
        <p:txBody>
          <a:bodyPr anchor="b"/>
          <a:lstStyle>
            <a:lvl1pPr>
              <a:defRPr sz="88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2281" y="2742852"/>
            <a:ext cx="13637508" cy="13537847"/>
          </a:xfrm>
        </p:spPr>
        <p:txBody>
          <a:bodyPr/>
          <a:lstStyle>
            <a:lvl1pPr>
              <a:defRPr sz="8889"/>
            </a:lvl1pPr>
            <a:lvl2pPr>
              <a:defRPr sz="7778"/>
            </a:lvl2pPr>
            <a:lvl3pPr>
              <a:defRPr sz="6667"/>
            </a:lvl3pPr>
            <a:lvl4pPr>
              <a:defRPr sz="5556"/>
            </a:lvl4pPr>
            <a:lvl5pPr>
              <a:defRPr sz="5556"/>
            </a:lvl5pPr>
            <a:lvl6pPr>
              <a:defRPr sz="5556"/>
            </a:lvl6pPr>
            <a:lvl7pPr>
              <a:defRPr sz="5556"/>
            </a:lvl7pPr>
            <a:lvl8pPr>
              <a:defRPr sz="5556"/>
            </a:lvl8pPr>
            <a:lvl9pPr>
              <a:defRPr sz="5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5516" y="5715000"/>
            <a:ext cx="8688299" cy="10587744"/>
          </a:xfrm>
        </p:spPr>
        <p:txBody>
          <a:bodyPr/>
          <a:lstStyle>
            <a:lvl1pPr marL="0" indent="0">
              <a:buNone/>
              <a:defRPr sz="4444"/>
            </a:lvl1pPr>
            <a:lvl2pPr marL="1270010" indent="0">
              <a:buNone/>
              <a:defRPr sz="3889"/>
            </a:lvl2pPr>
            <a:lvl3pPr marL="2540020" indent="0">
              <a:buNone/>
              <a:defRPr sz="3333"/>
            </a:lvl3pPr>
            <a:lvl4pPr marL="3810030" indent="0">
              <a:buNone/>
              <a:defRPr sz="2778"/>
            </a:lvl4pPr>
            <a:lvl5pPr marL="5080041" indent="0">
              <a:buNone/>
              <a:defRPr sz="2778"/>
            </a:lvl5pPr>
            <a:lvl6pPr marL="6350051" indent="0">
              <a:buNone/>
              <a:defRPr sz="2778"/>
            </a:lvl6pPr>
            <a:lvl7pPr marL="7620061" indent="0">
              <a:buNone/>
              <a:defRPr sz="2778"/>
            </a:lvl7pPr>
            <a:lvl8pPr marL="8890071" indent="0">
              <a:buNone/>
              <a:defRPr sz="2778"/>
            </a:lvl8pPr>
            <a:lvl9pPr marL="10160081" indent="0">
              <a:buNone/>
              <a:defRPr sz="2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5B40-E6FF-40EB-BAD6-452698CCBDA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781A-913F-4C3B-8D37-458898E6E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45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516" y="1270000"/>
            <a:ext cx="8688299" cy="4445000"/>
          </a:xfrm>
        </p:spPr>
        <p:txBody>
          <a:bodyPr anchor="b"/>
          <a:lstStyle>
            <a:lvl1pPr>
              <a:defRPr sz="88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52281" y="2742852"/>
            <a:ext cx="13637508" cy="13537847"/>
          </a:xfrm>
        </p:spPr>
        <p:txBody>
          <a:bodyPr anchor="t"/>
          <a:lstStyle>
            <a:lvl1pPr marL="0" indent="0">
              <a:buNone/>
              <a:defRPr sz="8889"/>
            </a:lvl1pPr>
            <a:lvl2pPr marL="1270010" indent="0">
              <a:buNone/>
              <a:defRPr sz="7778"/>
            </a:lvl2pPr>
            <a:lvl3pPr marL="2540020" indent="0">
              <a:buNone/>
              <a:defRPr sz="6667"/>
            </a:lvl3pPr>
            <a:lvl4pPr marL="3810030" indent="0">
              <a:buNone/>
              <a:defRPr sz="5556"/>
            </a:lvl4pPr>
            <a:lvl5pPr marL="5080041" indent="0">
              <a:buNone/>
              <a:defRPr sz="5556"/>
            </a:lvl5pPr>
            <a:lvl6pPr marL="6350051" indent="0">
              <a:buNone/>
              <a:defRPr sz="5556"/>
            </a:lvl6pPr>
            <a:lvl7pPr marL="7620061" indent="0">
              <a:buNone/>
              <a:defRPr sz="5556"/>
            </a:lvl7pPr>
            <a:lvl8pPr marL="8890071" indent="0">
              <a:buNone/>
              <a:defRPr sz="5556"/>
            </a:lvl8pPr>
            <a:lvl9pPr marL="10160081" indent="0">
              <a:buNone/>
              <a:defRPr sz="555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5516" y="5715000"/>
            <a:ext cx="8688299" cy="10587744"/>
          </a:xfrm>
        </p:spPr>
        <p:txBody>
          <a:bodyPr/>
          <a:lstStyle>
            <a:lvl1pPr marL="0" indent="0">
              <a:buNone/>
              <a:defRPr sz="4444"/>
            </a:lvl1pPr>
            <a:lvl2pPr marL="1270010" indent="0">
              <a:buNone/>
              <a:defRPr sz="3889"/>
            </a:lvl2pPr>
            <a:lvl3pPr marL="2540020" indent="0">
              <a:buNone/>
              <a:defRPr sz="3333"/>
            </a:lvl3pPr>
            <a:lvl4pPr marL="3810030" indent="0">
              <a:buNone/>
              <a:defRPr sz="2778"/>
            </a:lvl4pPr>
            <a:lvl5pPr marL="5080041" indent="0">
              <a:buNone/>
              <a:defRPr sz="2778"/>
            </a:lvl5pPr>
            <a:lvl6pPr marL="6350051" indent="0">
              <a:buNone/>
              <a:defRPr sz="2778"/>
            </a:lvl6pPr>
            <a:lvl7pPr marL="7620061" indent="0">
              <a:buNone/>
              <a:defRPr sz="2778"/>
            </a:lvl7pPr>
            <a:lvl8pPr marL="8890071" indent="0">
              <a:buNone/>
              <a:defRPr sz="2778"/>
            </a:lvl8pPr>
            <a:lvl9pPr marL="10160081" indent="0">
              <a:buNone/>
              <a:defRPr sz="2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5B40-E6FF-40EB-BAD6-452698CCBDA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781A-913F-4C3B-8D37-458898E6E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9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52008" y="1014241"/>
            <a:ext cx="23234273" cy="3682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2008" y="5071181"/>
            <a:ext cx="23234273" cy="12087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52007" y="17656532"/>
            <a:ext cx="6061115" cy="1014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05B40-E6FF-40EB-BAD6-452698CCBDA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23308" y="17656532"/>
            <a:ext cx="9091672" cy="1014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025166" y="17656532"/>
            <a:ext cx="6061115" cy="1014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C781A-913F-4C3B-8D37-458898E6E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5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2540020" rtl="0" eaLnBrk="1" latinLnBrk="0" hangingPunct="1">
        <a:lnSpc>
          <a:spcPct val="90000"/>
        </a:lnSpc>
        <a:spcBef>
          <a:spcPct val="0"/>
        </a:spcBef>
        <a:buNone/>
        <a:defRPr sz="122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5005" indent="-635005" algn="l" defTabSz="2540020" rtl="0" eaLnBrk="1" latinLnBrk="0" hangingPunct="1">
        <a:lnSpc>
          <a:spcPct val="90000"/>
        </a:lnSpc>
        <a:spcBef>
          <a:spcPts val="2778"/>
        </a:spcBef>
        <a:buFont typeface="Arial" panose="020B0604020202020204" pitchFamily="34" charset="0"/>
        <a:buChar char="•"/>
        <a:defRPr sz="7778" kern="1200">
          <a:solidFill>
            <a:schemeClr val="tx1"/>
          </a:solidFill>
          <a:latin typeface="+mn-lt"/>
          <a:ea typeface="+mn-ea"/>
          <a:cs typeface="+mn-cs"/>
        </a:defRPr>
      </a:lvl1pPr>
      <a:lvl2pPr marL="1905015" indent="-635005" algn="l" defTabSz="2540020" rtl="0" eaLnBrk="1" latinLnBrk="0" hangingPunct="1">
        <a:lnSpc>
          <a:spcPct val="90000"/>
        </a:lnSpc>
        <a:spcBef>
          <a:spcPts val="1389"/>
        </a:spcBef>
        <a:buFont typeface="Arial" panose="020B0604020202020204" pitchFamily="34" charset="0"/>
        <a:buChar char="•"/>
        <a:defRPr sz="6667" kern="1200">
          <a:solidFill>
            <a:schemeClr val="tx1"/>
          </a:solidFill>
          <a:latin typeface="+mn-lt"/>
          <a:ea typeface="+mn-ea"/>
          <a:cs typeface="+mn-cs"/>
        </a:defRPr>
      </a:lvl2pPr>
      <a:lvl3pPr marL="3175025" indent="-635005" algn="l" defTabSz="2540020" rtl="0" eaLnBrk="1" latinLnBrk="0" hangingPunct="1">
        <a:lnSpc>
          <a:spcPct val="90000"/>
        </a:lnSpc>
        <a:spcBef>
          <a:spcPts val="1389"/>
        </a:spcBef>
        <a:buFont typeface="Arial" panose="020B0604020202020204" pitchFamily="34" charset="0"/>
        <a:buChar char="•"/>
        <a:defRPr sz="5556" kern="1200">
          <a:solidFill>
            <a:schemeClr val="tx1"/>
          </a:solidFill>
          <a:latin typeface="+mn-lt"/>
          <a:ea typeface="+mn-ea"/>
          <a:cs typeface="+mn-cs"/>
        </a:defRPr>
      </a:lvl3pPr>
      <a:lvl4pPr marL="4445036" indent="-635005" algn="l" defTabSz="2540020" rtl="0" eaLnBrk="1" latinLnBrk="0" hangingPunct="1">
        <a:lnSpc>
          <a:spcPct val="90000"/>
        </a:lnSpc>
        <a:spcBef>
          <a:spcPts val="1389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5715046" indent="-635005" algn="l" defTabSz="2540020" rtl="0" eaLnBrk="1" latinLnBrk="0" hangingPunct="1">
        <a:lnSpc>
          <a:spcPct val="90000"/>
        </a:lnSpc>
        <a:spcBef>
          <a:spcPts val="1389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5pPr>
      <a:lvl6pPr marL="6985056" indent="-635005" algn="l" defTabSz="2540020" rtl="0" eaLnBrk="1" latinLnBrk="0" hangingPunct="1">
        <a:lnSpc>
          <a:spcPct val="90000"/>
        </a:lnSpc>
        <a:spcBef>
          <a:spcPts val="1389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6pPr>
      <a:lvl7pPr marL="8255066" indent="-635005" algn="l" defTabSz="2540020" rtl="0" eaLnBrk="1" latinLnBrk="0" hangingPunct="1">
        <a:lnSpc>
          <a:spcPct val="90000"/>
        </a:lnSpc>
        <a:spcBef>
          <a:spcPts val="1389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7pPr>
      <a:lvl8pPr marL="9525076" indent="-635005" algn="l" defTabSz="2540020" rtl="0" eaLnBrk="1" latinLnBrk="0" hangingPunct="1">
        <a:lnSpc>
          <a:spcPct val="90000"/>
        </a:lnSpc>
        <a:spcBef>
          <a:spcPts val="1389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8pPr>
      <a:lvl9pPr marL="10795086" indent="-635005" algn="l" defTabSz="2540020" rtl="0" eaLnBrk="1" latinLnBrk="0" hangingPunct="1">
        <a:lnSpc>
          <a:spcPct val="90000"/>
        </a:lnSpc>
        <a:spcBef>
          <a:spcPts val="1389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4002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270010" algn="l" defTabSz="254002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540020" algn="l" defTabSz="254002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030" algn="l" defTabSz="254002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5080041" algn="l" defTabSz="254002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5pPr>
      <a:lvl6pPr marL="6350051" algn="l" defTabSz="254002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6pPr>
      <a:lvl7pPr marL="7620061" algn="l" defTabSz="254002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7pPr>
      <a:lvl8pPr marL="8890071" algn="l" defTabSz="254002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8pPr>
      <a:lvl9pPr marL="10160081" algn="l" defTabSz="254002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ver of a report&#10;&#10;Description automatically generated">
            <a:extLst>
              <a:ext uri="{FF2B5EF4-FFF2-40B4-BE49-F238E27FC236}">
                <a16:creationId xmlns:a16="http://schemas.microsoft.com/office/drawing/2014/main" id="{170AD21C-82E8-B0D2-7529-634D8D44E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9144" y="-1587"/>
            <a:ext cx="13471391" cy="190543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781598-408E-B3B2-17EF-122465486792}"/>
              </a:ext>
            </a:extLst>
          </p:cNvPr>
          <p:cNvSpPr/>
          <p:nvPr/>
        </p:nvSpPr>
        <p:spPr>
          <a:xfrm>
            <a:off x="0" y="0"/>
            <a:ext cx="13469144" cy="19050000"/>
          </a:xfrm>
          <a:prstGeom prst="rect">
            <a:avLst/>
          </a:prstGeom>
          <a:solidFill>
            <a:srgbClr val="12161F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24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ge of a newspaper&#10;&#10;Description automatically generated">
            <a:extLst>
              <a:ext uri="{FF2B5EF4-FFF2-40B4-BE49-F238E27FC236}">
                <a16:creationId xmlns:a16="http://schemas.microsoft.com/office/drawing/2014/main" id="{E146C5FF-C607-48B9-AB25-247A090B8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82"/>
            <a:ext cx="13364857" cy="18903618"/>
          </a:xfrm>
          <a:prstGeom prst="rect">
            <a:avLst/>
          </a:prstGeom>
        </p:spPr>
      </p:pic>
      <p:pic>
        <p:nvPicPr>
          <p:cNvPr id="5" name="Picture 4" descr="A screenshot of a screen shot of a group of people sitting at tables&#10;&#10;Description automatically generated">
            <a:extLst>
              <a:ext uri="{FF2B5EF4-FFF2-40B4-BE49-F238E27FC236}">
                <a16:creationId xmlns:a16="http://schemas.microsoft.com/office/drawing/2014/main" id="{144A42D0-43D1-79D2-E245-4E30F888D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9145" y="-1"/>
            <a:ext cx="13469144" cy="1905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31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965FFDC0-64D0-0EAF-F8C5-49C44DFDE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69144" cy="19051125"/>
          </a:xfrm>
          <a:prstGeom prst="rect">
            <a:avLst/>
          </a:prstGeom>
        </p:spPr>
      </p:pic>
      <p:pic>
        <p:nvPicPr>
          <p:cNvPr id="5" name="Picture 4" descr="A poster of a group of people&#10;&#10;Description automatically generated">
            <a:extLst>
              <a:ext uri="{FF2B5EF4-FFF2-40B4-BE49-F238E27FC236}">
                <a16:creationId xmlns:a16="http://schemas.microsoft.com/office/drawing/2014/main" id="{FD24C7C3-DBBF-3D21-C176-E21301320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9144" y="0"/>
            <a:ext cx="13469144" cy="1905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6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D8D4E7A6-57CC-94B9-FE6A-D9BFAE7A3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69144" cy="19051125"/>
          </a:xfrm>
          <a:prstGeom prst="rect">
            <a:avLst/>
          </a:prstGeom>
        </p:spPr>
      </p:pic>
      <p:pic>
        <p:nvPicPr>
          <p:cNvPr id="5" name="Picture 4" descr="A group of people in circles&#10;&#10;Description automatically generated">
            <a:extLst>
              <a:ext uri="{FF2B5EF4-FFF2-40B4-BE49-F238E27FC236}">
                <a16:creationId xmlns:a16="http://schemas.microsoft.com/office/drawing/2014/main" id="{1C273474-3B91-AB85-CBDF-6C6EBEDF5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9144" y="0"/>
            <a:ext cx="13469144" cy="1905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37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white and black business card&#10;&#10;Description automatically generated">
            <a:extLst>
              <a:ext uri="{FF2B5EF4-FFF2-40B4-BE49-F238E27FC236}">
                <a16:creationId xmlns:a16="http://schemas.microsoft.com/office/drawing/2014/main" id="{9E6C13D4-10E9-E046-FA4A-2210472FD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69144" cy="1903765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4ACC3C9-B581-8AB5-D851-13C69FE1AD9D}"/>
              </a:ext>
            </a:extLst>
          </p:cNvPr>
          <p:cNvSpPr/>
          <p:nvPr/>
        </p:nvSpPr>
        <p:spPr>
          <a:xfrm>
            <a:off x="13469144" y="-35782"/>
            <a:ext cx="13469144" cy="19050000"/>
          </a:xfrm>
          <a:prstGeom prst="rect">
            <a:avLst/>
          </a:prstGeom>
          <a:solidFill>
            <a:srgbClr val="12161F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0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697295782C034D9364D0BC3824C87F" ma:contentTypeVersion="2" ma:contentTypeDescription="Create a new document." ma:contentTypeScope="" ma:versionID="39952b56bacaaa146bdd97b58730ce6c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xmlns:ns3="9e9894ec-ead3-49a5-95b9-3600f21e698b" targetNamespace="http://schemas.microsoft.com/office/2006/metadata/properties" ma:root="true" ma:fieldsID="20264199da454dac76fad2405c7dc010" ns1:_="" ns2:_="" ns3:_="">
    <xsd:import namespace="http://schemas.microsoft.com/sharepoint/v3"/>
    <xsd:import namespace="431189f8-a51b-453f-9f0c-3a0b3b65b12f"/>
    <xsd:import namespace="9e9894ec-ead3-49a5-95b9-3600f21e698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9894ec-ead3-49a5-95b9-3600f21e698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HNYXMCCMVK3K-1129-82</_dlc_DocId>
    <_dlc_DocIdUrl xmlns="431189f8-a51b-453f-9f0c-3a0b3b65b12f">
      <Url>https://sac.edu/StudentServices/Counseling/CareerCenter/_layouts/15/DocIdRedir.aspx?ID=HNYXMCCMVK3K-1129-82</Url>
      <Description>HNYXMCCMVK3K-1129-82</Description>
    </_dlc_DocIdUrl>
  </documentManagement>
</p:properties>
</file>

<file path=customXml/itemProps1.xml><?xml version="1.0" encoding="utf-8"?>
<ds:datastoreItem xmlns:ds="http://schemas.openxmlformats.org/officeDocument/2006/customXml" ds:itemID="{EFF02005-AB44-4589-A540-4DDEC9C1FB16}"/>
</file>

<file path=customXml/itemProps2.xml><?xml version="1.0" encoding="utf-8"?>
<ds:datastoreItem xmlns:ds="http://schemas.openxmlformats.org/officeDocument/2006/customXml" ds:itemID="{B507C22D-67AC-4DE7-B45A-5AC863BF0937}"/>
</file>

<file path=customXml/itemProps3.xml><?xml version="1.0" encoding="utf-8"?>
<ds:datastoreItem xmlns:ds="http://schemas.openxmlformats.org/officeDocument/2006/customXml" ds:itemID="{8ACF9A97-EFCA-4020-ABDD-6937D73C33C4}"/>
</file>

<file path=customXml/itemProps4.xml><?xml version="1.0" encoding="utf-8"?>
<ds:datastoreItem xmlns:ds="http://schemas.openxmlformats.org/officeDocument/2006/customXml" ds:itemID="{3C069A88-B305-4C03-9E4F-2B9A0A1FB0FD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31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Wagner, Christina</dc:creator>
  <cp:lastModifiedBy>Wagner, Christina</cp:lastModifiedBy>
  <cp:revision>1</cp:revision>
  <dcterms:created xsi:type="dcterms:W3CDTF">2024-09-17T18:32:02Z</dcterms:created>
  <dcterms:modified xsi:type="dcterms:W3CDTF">2024-09-17T19:03:45Z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0x010100F8697295782C034D9364D0BC3824C87F</vt:lpwstr>
  </property>
  <property fmtid="{D5CDD505-2E9C-101B-9397-08002B2CF9AE}" pid="3" name="_dlc_DocIdItemGuid">
    <vt:lpwstr>2e887036-aef0-4657-af17-460965b1ed62</vt:lpwstr>
  </property>
</Properties>
</file>